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3" r:id="rId10"/>
    <p:sldId id="265" r:id="rId11"/>
    <p:sldId id="266" r:id="rId12"/>
    <p:sldId id="268" r:id="rId13"/>
    <p:sldId id="269" r:id="rId14"/>
    <p:sldId id="270" r:id="rId15"/>
    <p:sldId id="271" r:id="rId16"/>
    <p:sldId id="272" r:id="rId17"/>
    <p:sldId id="26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EB047-E7A6-4B28-A329-CBB5369F8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9ADAF0-A248-4DD9-9768-88EA7F028A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5732D-4889-470C-AFC6-AF72664DA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B0677-4156-4EC7-94A5-8D5E762CBEC4}" type="datetimeFigureOut">
              <a:rPr lang="en-IN" smtClean="0"/>
              <a:t>28-06-2020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A924E-F539-4AC6-A5BB-D0E96E417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75C4E-95B5-4159-AF37-0B06571EA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27C06-ADF9-41B1-A5A7-88E1B21B9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4331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A549A-C3DE-4312-8D97-3AD0336A0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910F7F-774D-4133-A5FB-29797D2921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F663F-F07F-47A2-B99B-37813D0CF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B0677-4156-4EC7-94A5-8D5E762CBEC4}" type="datetimeFigureOut">
              <a:rPr lang="en-IN" smtClean="0"/>
              <a:t>28-06-2020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E98BC-069F-4F93-B7F4-0BCFCE9C5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FD42ED-AA49-48AB-B105-707379271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27C06-ADF9-41B1-A5A7-88E1B21B9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2004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D6D7ED-B4DE-48D9-A878-1230BBF5F5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059ACE-A6B4-4B5C-81C4-8FFA22CFB1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6C583F-8956-4B67-B6A6-10E82D35D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B0677-4156-4EC7-94A5-8D5E762CBEC4}" type="datetimeFigureOut">
              <a:rPr lang="en-IN" smtClean="0"/>
              <a:t>28-06-2020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7022D-48D3-4F6E-B295-DFD11FCE4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6EC4F9-67CD-467B-A04E-1949A7E00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27C06-ADF9-41B1-A5A7-88E1B21B9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0266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1F993-21E1-4E58-BB83-0B7B730F4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19289-3B1C-4139-9DA2-679F1AA1F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04F2B8-1910-4A9E-B2DC-10BC6388C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B0677-4156-4EC7-94A5-8D5E762CBEC4}" type="datetimeFigureOut">
              <a:rPr lang="en-IN" smtClean="0"/>
              <a:t>28-06-2020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B9C4F9-F681-4932-A6BC-C2373B025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E77E5A-176D-4650-87CC-4303DE337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27C06-ADF9-41B1-A5A7-88E1B21B9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5294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BC54C-8AFC-4682-9624-8EE0440AB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4D7F00-7F73-44EE-A25A-674ED3EEDA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DAAF38-BCF5-4C8A-98C2-72D9E7FCC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B0677-4156-4EC7-94A5-8D5E762CBEC4}" type="datetimeFigureOut">
              <a:rPr lang="en-IN" smtClean="0"/>
              <a:t>28-06-2020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EE40E9-6214-484C-BA24-131A65607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B10071-B835-4D02-AC26-0056E1E22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27C06-ADF9-41B1-A5A7-88E1B21B9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9507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65B2C-4672-4F65-A744-A7E5C5598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2C5E0-3199-4F57-B0EF-60DE2AD051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0AF55D-56CC-4EF5-BBF4-1207E26EA6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4EAD55-FA46-4EC3-AC72-0DB70101F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B0677-4156-4EC7-94A5-8D5E762CBEC4}" type="datetimeFigureOut">
              <a:rPr lang="en-IN" smtClean="0"/>
              <a:t>28-06-2020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E67091-A69E-476E-8A8E-0A2F80C35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A80898-0DB4-49FD-BD28-A4BF96D0F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27C06-ADF9-41B1-A5A7-88E1B21B9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1035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4F83C-9140-4546-AC0F-2B5529843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7E4CF1-3F66-46DB-9013-BE46AEE512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817AF9-5131-4D48-9ED5-BA5CB2B49B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E1302D-0A47-4C10-AB53-66B47BFA8A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882273-109E-49B9-9348-0C3FC5417B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8E2C1C-ADEB-45B0-9865-64169CED4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B0677-4156-4EC7-94A5-8D5E762CBEC4}" type="datetimeFigureOut">
              <a:rPr lang="en-IN" smtClean="0"/>
              <a:t>28-06-2020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3CD971-EA07-43A7-907F-F037CCC18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ED80D5-5949-4050-9E4D-B842EEF71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27C06-ADF9-41B1-A5A7-88E1B21B9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0029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CC381-E341-41E8-875F-4842C633A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8A7AE8-9178-4DA2-84EF-92527BA88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B0677-4156-4EC7-94A5-8D5E762CBEC4}" type="datetimeFigureOut">
              <a:rPr lang="en-IN" smtClean="0"/>
              <a:t>28-06-2020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DDC19A-6F7F-4EEC-84C5-6967BAC08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7827FE-2B28-4D40-B0AC-189FDD806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27C06-ADF9-41B1-A5A7-88E1B21B9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2772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47CE35-1A5F-44AA-B583-421858D1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B0677-4156-4EC7-94A5-8D5E762CBEC4}" type="datetimeFigureOut">
              <a:rPr lang="en-IN" smtClean="0"/>
              <a:t>28-06-2020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918430-C7B1-4958-BC89-9199328F7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CE184A-ABB6-4395-B6D6-E6504D53F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27C06-ADF9-41B1-A5A7-88E1B21B9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6891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574FF-069F-4F95-804D-CAF79F3B9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9DF1E-14EC-42F9-8A86-7EBB088F25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31861C-3F93-40CD-B8EE-F78C2E900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80EAA2-54D3-467E-A0B6-43B79E481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B0677-4156-4EC7-94A5-8D5E762CBEC4}" type="datetimeFigureOut">
              <a:rPr lang="en-IN" smtClean="0"/>
              <a:t>28-06-2020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D2C0BA-7ABA-431E-B61D-A47EEFDEB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E97022-1664-4C71-8942-F694FE0F3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27C06-ADF9-41B1-A5A7-88E1B21B9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0928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4B661-8825-47DD-BD6C-F9E816376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9CF8B6-5F03-4321-ADB5-5A2E234B80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814BD0-2BC2-47ED-BAA4-2354214610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41F6D-698F-437E-809B-A05BB213C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B0677-4156-4EC7-94A5-8D5E762CBEC4}" type="datetimeFigureOut">
              <a:rPr lang="en-IN" smtClean="0"/>
              <a:t>28-06-2020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BD76DC-816E-43C7-AF24-732571DD9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9AA8F1-4489-417A-B0C3-6045F7B03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27C06-ADF9-41B1-A5A7-88E1B21B9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0511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D995D1-1E93-4989-BAA6-471C5027B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D5D709-4B64-4F09-A6A2-13D4B9569C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ACFD12-C96A-4E13-9B6A-10D57BD770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7B0677-4156-4EC7-94A5-8D5E762CBEC4}" type="datetimeFigureOut">
              <a:rPr lang="en-IN" smtClean="0"/>
              <a:t>28-06-2020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DE6530-C32A-4F73-9C5B-D52ED74478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97A5D-9C13-4E15-B1C0-9B85208E8F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927C06-ADF9-41B1-A5A7-88E1B21B9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169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B1CCA2-9A24-4124-AEF0-6AF1BF5C9C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919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A3155B-45AA-49CB-9CB7-D964FCF20F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345" y="674703"/>
            <a:ext cx="2847291" cy="61832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61020D-E388-4005-B8AB-12477AB7D3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3010" y="2536047"/>
            <a:ext cx="7661429" cy="215876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64C83C5-7643-4E9A-85B3-7F53D700294E}"/>
              </a:ext>
            </a:extLst>
          </p:cNvPr>
          <p:cNvSpPr/>
          <p:nvPr/>
        </p:nvSpPr>
        <p:spPr>
          <a:xfrm>
            <a:off x="255224" y="286279"/>
            <a:ext cx="391203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Flowchart of Hosting Site</a:t>
            </a:r>
          </a:p>
        </p:txBody>
      </p:sp>
    </p:spTree>
    <p:extLst>
      <p:ext uri="{BB962C8B-B14F-4D97-AF65-F5344CB8AC3E}">
        <p14:creationId xmlns:p14="http://schemas.microsoft.com/office/powerpoint/2010/main" val="41998272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A3155B-45AA-49CB-9CB7-D964FCF20F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345" y="674703"/>
            <a:ext cx="2847291" cy="618329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64C83C5-7643-4E9A-85B3-7F53D700294E}"/>
              </a:ext>
            </a:extLst>
          </p:cNvPr>
          <p:cNvSpPr/>
          <p:nvPr/>
        </p:nvSpPr>
        <p:spPr>
          <a:xfrm>
            <a:off x="255224" y="286279"/>
            <a:ext cx="391203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Flowchart of Hosting Site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2F0306-8B80-4655-A3E5-3444101248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636" y="1768131"/>
            <a:ext cx="8377941" cy="4131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279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A3155B-45AA-49CB-9CB7-D964FCF20F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345" y="674703"/>
            <a:ext cx="2847291" cy="618329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64C83C5-7643-4E9A-85B3-7F53D700294E}"/>
              </a:ext>
            </a:extLst>
          </p:cNvPr>
          <p:cNvSpPr/>
          <p:nvPr/>
        </p:nvSpPr>
        <p:spPr>
          <a:xfrm>
            <a:off x="255224" y="286279"/>
            <a:ext cx="391203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Flowchart of Hosting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19E7F3-22D2-447E-BD28-B4B49BFD6C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408" y="1042989"/>
            <a:ext cx="5206531" cy="5446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59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A3155B-45AA-49CB-9CB7-D964FCF20F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345" y="674703"/>
            <a:ext cx="2847291" cy="618329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64C83C5-7643-4E9A-85B3-7F53D700294E}"/>
              </a:ext>
            </a:extLst>
          </p:cNvPr>
          <p:cNvSpPr/>
          <p:nvPr/>
        </p:nvSpPr>
        <p:spPr>
          <a:xfrm>
            <a:off x="255224" y="286279"/>
            <a:ext cx="391203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Flowchart of Hosting Site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BFA1BB-4F29-46B7-8C5F-5E811346FA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757" y="1470226"/>
            <a:ext cx="8052554" cy="4593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9430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A3155B-45AA-49CB-9CB7-D964FCF20F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345" y="674703"/>
            <a:ext cx="2847291" cy="618329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64C83C5-7643-4E9A-85B3-7F53D700294E}"/>
              </a:ext>
            </a:extLst>
          </p:cNvPr>
          <p:cNvSpPr/>
          <p:nvPr/>
        </p:nvSpPr>
        <p:spPr>
          <a:xfrm>
            <a:off x="255224" y="286279"/>
            <a:ext cx="391203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Flowchart of Hosting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5B90E3-49B1-4374-8E73-6FB3AF43E0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748" y="863353"/>
            <a:ext cx="6882562" cy="5475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9040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A3155B-45AA-49CB-9CB7-D964FCF20F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345" y="674703"/>
            <a:ext cx="2847291" cy="618329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64C83C5-7643-4E9A-85B3-7F53D700294E}"/>
              </a:ext>
            </a:extLst>
          </p:cNvPr>
          <p:cNvSpPr/>
          <p:nvPr/>
        </p:nvSpPr>
        <p:spPr>
          <a:xfrm>
            <a:off x="255224" y="286279"/>
            <a:ext cx="391203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Flowchart of Hosting Site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1655AD-8BA3-4258-92D9-3A4FCC1FF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636" y="1658521"/>
            <a:ext cx="8498300" cy="354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8016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A3155B-45AA-49CB-9CB7-D964FCF20F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345" y="674703"/>
            <a:ext cx="2847291" cy="618329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64C83C5-7643-4E9A-85B3-7F53D700294E}"/>
              </a:ext>
            </a:extLst>
          </p:cNvPr>
          <p:cNvSpPr/>
          <p:nvPr/>
        </p:nvSpPr>
        <p:spPr>
          <a:xfrm>
            <a:off x="255224" y="286279"/>
            <a:ext cx="391203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Flowchart of Hosting Site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1ECE57-71DD-4F3B-AD7E-9236629C2C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757" y="1171852"/>
            <a:ext cx="7901787" cy="4856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693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5A130E-960E-4A31-B225-EDE2F8D59E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635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AE42C7-C5A9-4153-B24E-6140CFB3FF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931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D754A3-BC3B-47E8-AFD8-DE3F444FA5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156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A44651-D796-482B-AE44-4B0941E3AE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09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55CC7E-6DB7-462A-942B-B13A2F3D14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097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1AA29E-2A6A-4B46-8679-79A085341C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327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1A4220-3943-4F8D-8154-DD5D535BDA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347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C2B09B-E282-461E-B95B-92E25DD71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217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lockchain_IncomeTax – Personal Website - Google Chrome 2020-06-28 08-08-09">
            <a:hlinkClick r:id="" action="ppaction://media"/>
            <a:extLst>
              <a:ext uri="{FF2B5EF4-FFF2-40B4-BE49-F238E27FC236}">
                <a16:creationId xmlns:a16="http://schemas.microsoft.com/office/drawing/2014/main" id="{A84C3C41-6415-4A0E-9E20-C55D69D2A1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65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639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28</Words>
  <Application>Microsoft Office PowerPoint</Application>
  <PresentationFormat>Widescreen</PresentationFormat>
  <Paragraphs>7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Sanket Patil</dc:creator>
  <cp:lastModifiedBy>Sanket Patil</cp:lastModifiedBy>
  <cp:revision>5</cp:revision>
  <dcterms:created xsi:type="dcterms:W3CDTF">2020-06-27T17:19:49Z</dcterms:created>
  <dcterms:modified xsi:type="dcterms:W3CDTF">2020-06-28T03:51:34Z</dcterms:modified>
</cp:coreProperties>
</file>

<file path=docProps/thumbnail.jpeg>
</file>